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58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46CFC"/>
    <a:srgbClr val="77ACFB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556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3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5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6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0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2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5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5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9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707F-90E4-46D0-82BE-ADF9135D537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39E8-DC4D-4556-9A8C-767348ACC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3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r="3800"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6512" y="4581128"/>
            <a:ext cx="9217024" cy="1008112"/>
          </a:xfrm>
          <a:prstGeom prst="rect">
            <a:avLst/>
          </a:prstGeom>
          <a:solidFill>
            <a:schemeClr val="tx2">
              <a:alpha val="5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HOTEL “VOZDUSHNAYA GAVAN”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706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hotel is located on the forecourt of JSC "International Airport Irkutsk", 200 meters from the terminals.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72317"/>
            <a:ext cx="854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NEAREST HOTEL TO THE AIRPORT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8840"/>
            <a:ext cx="5401195" cy="3600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0214"/>
            <a:ext cx="1440160" cy="5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770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Near the hotel, we have convenient transport intersection, you can reach the city center in 20 minutes by bus or taxi.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775" t="14000" r="22826" b="17401"/>
          <a:stretch/>
        </p:blipFill>
        <p:spPr>
          <a:xfrm>
            <a:off x="3923928" y="2060848"/>
            <a:ext cx="4945970" cy="3786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72317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 TRANSPORT INTERSECTION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857" y="58476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Domestic terminal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847606"/>
            <a:ext cx="242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International terminal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0674" y="2707732"/>
            <a:ext cx="32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Hotel “</a:t>
            </a:r>
            <a:r>
              <a:rPr lang="en-US" dirty="0" err="1" smtClean="0">
                <a:solidFill>
                  <a:schemeClr val="tx2"/>
                </a:solidFill>
              </a:rPr>
              <a:t>Vozdushnaya</a:t>
            </a:r>
            <a:r>
              <a:rPr lang="en-US" dirty="0" smtClean="0">
                <a:solidFill>
                  <a:schemeClr val="tx2"/>
                </a:solidFill>
              </a:rPr>
              <a:t> Gavan”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52120" y="3077064"/>
            <a:ext cx="288032" cy="3519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0"/>
          </p:cNvCxnSpPr>
          <p:nvPr/>
        </p:nvCxnSpPr>
        <p:spPr>
          <a:xfrm flipH="1" flipV="1">
            <a:off x="5436097" y="5301208"/>
            <a:ext cx="28868" cy="5463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7229817" y="5298483"/>
            <a:ext cx="28868" cy="5463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2676" y="3539282"/>
            <a:ext cx="131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Bus station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164288" y="3954227"/>
            <a:ext cx="144015" cy="19485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396913" y="3723948"/>
            <a:ext cx="25576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0214"/>
            <a:ext cx="1440160" cy="5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444" y="2006473"/>
            <a:ext cx="32794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The hotel includes 145 comfortable rooms and ready to host 233 guests</a:t>
            </a:r>
            <a:r>
              <a:rPr lang="en-US" dirty="0" smtClean="0"/>
              <a:t>. </a:t>
            </a:r>
            <a:r>
              <a:rPr lang="en-US" dirty="0"/>
              <a:t>We offer three categories of rooms: </a:t>
            </a:r>
            <a:r>
              <a:rPr lang="en-US" b="1" dirty="0" smtClean="0"/>
              <a:t>economy</a:t>
            </a:r>
            <a:r>
              <a:rPr lang="en-US" b="1" dirty="0"/>
              <a:t>, </a:t>
            </a:r>
            <a:r>
              <a:rPr lang="en-US" b="1" dirty="0" smtClean="0"/>
              <a:t>standard</a:t>
            </a:r>
            <a:r>
              <a:rPr lang="en-US" b="1" dirty="0"/>
              <a:t>, comfort.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All </a:t>
            </a:r>
            <a:r>
              <a:rPr lang="en-US" dirty="0"/>
              <a:t>rooms are equipped with new furniture: bed, desk, bedside table, TV, air conditioning, refrigerator, hair dryer, telephone, kitchen utensils. Every room has bathroom equipped with personal hygiene.</a:t>
            </a:r>
          </a:p>
          <a:p>
            <a:endParaRPr lang="en-US" dirty="0"/>
          </a:p>
          <a:p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472317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COMFORTABLE ROOMS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56" y="2006473"/>
            <a:ext cx="5157612" cy="3438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0214"/>
            <a:ext cx="1440160" cy="5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472317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CATEGORY: ECONOMY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6" y="1494494"/>
            <a:ext cx="6954308" cy="4635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0214"/>
            <a:ext cx="1440160" cy="5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9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1" y="1499429"/>
            <a:ext cx="6946178" cy="4630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2317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0214"/>
            <a:ext cx="1440160" cy="5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1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2" y="1528774"/>
            <a:ext cx="6896496" cy="4597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2317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0214"/>
            <a:ext cx="1440160" cy="5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5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9344" y="3721428"/>
            <a:ext cx="9144000" cy="2083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8299" y="3916960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+7 (3952) 26-64-33, 26-61-30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bron@iktport.ru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8758" y="1556792"/>
            <a:ext cx="550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PRICE – 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OUR PRIORITIES.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0214"/>
            <a:ext cx="1440160" cy="5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27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169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Крупенников Сергей Алексеевич</cp:lastModifiedBy>
  <cp:revision>10</cp:revision>
  <dcterms:created xsi:type="dcterms:W3CDTF">2016-09-13T05:01:50Z</dcterms:created>
  <dcterms:modified xsi:type="dcterms:W3CDTF">2016-09-20T02:53:02Z</dcterms:modified>
</cp:coreProperties>
</file>